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whatarethe7continents.com/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upload.wikimedia.org/wikipedia/commons/1/1e/Map_of_USA_showing_state_names.png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pl.m.wikipedia.org/wiki/Plik:Map_of_North_Carolina_highlighting_Wake_County.svg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maxpixel.net/China-World-China-Map-Map-Globe-Asia-Chinese-1356803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ommons.wikimedia.org/wiki/File:Location_of_Zigong_Prefecture_within_Sichuan_(China).pn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Source: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https://www.whatarethe7continents.com/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e19d2a2276_0_6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e19d2a227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Source: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https://upload.wikimedia.org/wikipedia/commons/1/1e/Map_of_USA_showing_state_names.png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e19d2a2276_0_116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e19d2a2276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Source: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https://pl.m.wikipedia.org/wiki/Plik:Map_of_North_Carolina_highlighting_Wake_County.svg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e19d2a2276_0_11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e19d2a2276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Source: 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https://www.maxpixel.net/China-World-China-Map-Map-Globe-Asia-Chinese-1356803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e19d2a2276_0_11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e19d2a2276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Source: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https://commons.wikimedia.org/wiki/File:Location_of_Zigong_Prefecture_within_Sichuan_(China).png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3"/>
          <p:cNvCxnSpPr/>
          <p:nvPr/>
        </p:nvCxnSpPr>
        <p:spPr>
          <a:xfrm>
            <a:off x="1949400" y="1851250"/>
            <a:ext cx="5203200" cy="3225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/>
          <p:nvPr/>
        </p:nvSpPr>
        <p:spPr>
          <a:xfrm>
            <a:off x="6647625" y="3688450"/>
            <a:ext cx="981600" cy="5049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9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25" y="1386575"/>
            <a:ext cx="8839209" cy="3351026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5"/>
          <p:cNvSpPr txBox="1"/>
          <p:nvPr/>
        </p:nvSpPr>
        <p:spPr>
          <a:xfrm>
            <a:off x="420725" y="4866525"/>
            <a:ext cx="3828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mic Sans MS"/>
                <a:ea typeface="Comic Sans MS"/>
                <a:cs typeface="Comic Sans MS"/>
                <a:sym typeface="Comic Sans MS"/>
              </a:rPr>
              <a:t>Wake County is the county where </a:t>
            </a:r>
            <a:r>
              <a:rPr lang="en" sz="1800">
                <a:latin typeface="Comic Sans MS"/>
                <a:ea typeface="Comic Sans MS"/>
                <a:cs typeface="Comic Sans MS"/>
                <a:sym typeface="Comic Sans MS"/>
              </a:rPr>
              <a:t>Koka</a:t>
            </a:r>
            <a:r>
              <a:rPr lang="en" sz="1800">
                <a:latin typeface="Comic Sans MS"/>
                <a:ea typeface="Comic Sans MS"/>
                <a:cs typeface="Comic Sans MS"/>
                <a:sym typeface="Comic Sans MS"/>
              </a:rPr>
              <a:t> Booth </a:t>
            </a:r>
            <a:r>
              <a:rPr lang="en" sz="1800">
                <a:latin typeface="Comic Sans MS"/>
                <a:ea typeface="Comic Sans MS"/>
                <a:cs typeface="Comic Sans MS"/>
                <a:sym typeface="Comic Sans MS"/>
              </a:rPr>
              <a:t>Amphitheatre</a:t>
            </a:r>
            <a:r>
              <a:rPr lang="en" sz="1800">
                <a:latin typeface="Comic Sans MS"/>
                <a:ea typeface="Comic Sans MS"/>
                <a:cs typeface="Comic Sans MS"/>
                <a:sym typeface="Comic Sans MS"/>
              </a:rPr>
              <a:t> and the Chinese Lantern Festival is </a:t>
            </a:r>
            <a:r>
              <a:rPr lang="en" sz="1800">
                <a:latin typeface="Comic Sans MS"/>
                <a:ea typeface="Comic Sans MS"/>
                <a:cs typeface="Comic Sans MS"/>
                <a:sym typeface="Comic Sans MS"/>
              </a:rPr>
              <a:t>located.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/>
          <p:nvPr/>
        </p:nvSpPr>
        <p:spPr>
          <a:xfrm>
            <a:off x="3954925" y="3786625"/>
            <a:ext cx="1107900" cy="10380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/>
        </p:nvSpPr>
        <p:spPr>
          <a:xfrm>
            <a:off x="5862225" y="2215875"/>
            <a:ext cx="1416600" cy="64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0000"/>
                </a:solidFill>
              </a:rPr>
              <a:t>Zigong</a:t>
            </a:r>
            <a:endParaRPr sz="3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