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e0778a296b_0_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e0778a296b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e0778a296b_0_1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e0778a296b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e0778a296b_0_2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e0778a296b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e0778a296b_0_2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e0778a296b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e0778a296b_0_2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e0778a296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e0778a296b_0_3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e0778a296b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e0778a296b_0_4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e0778a296b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e0778a296b_0_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e0778a296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e1ad60347c_0_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e1ad60347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www.youtube.com/watch?v=oABINggTw6Q" TargetMode="External"/><Relationship Id="rId4" Type="http://schemas.openxmlformats.org/officeDocument/2006/relationships/hyperlink" Target="https://www.youtube.com/watch?v=PfseDlYZsUc&amp;t=88s"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0" y="0"/>
            <a:ext cx="9144000" cy="68580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pic>
        <p:nvPicPr>
          <p:cNvPr id="59" name="Google Shape;59;p14"/>
          <p:cNvPicPr preferRelativeResize="0"/>
          <p:nvPr/>
        </p:nvPicPr>
        <p:blipFill>
          <a:blip r:embed="rId3">
            <a:alphaModFix/>
          </a:blip>
          <a:stretch>
            <a:fillRect/>
          </a:stretch>
        </p:blipFill>
        <p:spPr>
          <a:xfrm>
            <a:off x="0" y="0"/>
            <a:ext cx="9144000" cy="67878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pic>
        <p:nvPicPr>
          <p:cNvPr id="64" name="Google Shape;64;p15"/>
          <p:cNvPicPr preferRelativeResize="0"/>
          <p:nvPr/>
        </p:nvPicPr>
        <p:blipFill>
          <a:blip r:embed="rId3">
            <a:alphaModFix/>
          </a:blip>
          <a:stretch>
            <a:fillRect/>
          </a:stretch>
        </p:blipFill>
        <p:spPr>
          <a:xfrm>
            <a:off x="0" y="0"/>
            <a:ext cx="9144000" cy="68580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pic>
        <p:nvPicPr>
          <p:cNvPr id="69" name="Google Shape;69;p16"/>
          <p:cNvPicPr preferRelativeResize="0"/>
          <p:nvPr/>
        </p:nvPicPr>
        <p:blipFill>
          <a:blip r:embed="rId3">
            <a:alphaModFix/>
          </a:blip>
          <a:stretch>
            <a:fillRect/>
          </a:stretch>
        </p:blipFill>
        <p:spPr>
          <a:xfrm>
            <a:off x="0" y="0"/>
            <a:ext cx="9144000" cy="68580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pic>
        <p:nvPicPr>
          <p:cNvPr id="74" name="Google Shape;74;p17"/>
          <p:cNvPicPr preferRelativeResize="0"/>
          <p:nvPr/>
        </p:nvPicPr>
        <p:blipFill>
          <a:blip r:embed="rId3">
            <a:alphaModFix/>
          </a:blip>
          <a:stretch>
            <a:fillRect/>
          </a:stretch>
        </p:blipFill>
        <p:spPr>
          <a:xfrm>
            <a:off x="0" y="0"/>
            <a:ext cx="9059851" cy="6858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pic>
        <p:nvPicPr>
          <p:cNvPr id="79" name="Google Shape;79;p18"/>
          <p:cNvPicPr preferRelativeResize="0"/>
          <p:nvPr/>
        </p:nvPicPr>
        <p:blipFill>
          <a:blip r:embed="rId3">
            <a:alphaModFix/>
          </a:blip>
          <a:stretch>
            <a:fillRect/>
          </a:stretch>
        </p:blipFill>
        <p:spPr>
          <a:xfrm>
            <a:off x="0" y="0"/>
            <a:ext cx="9144000" cy="68580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id="84" name="Google Shape;84;p19"/>
          <p:cNvPicPr preferRelativeResize="0"/>
          <p:nvPr/>
        </p:nvPicPr>
        <p:blipFill>
          <a:blip r:embed="rId3">
            <a:alphaModFix/>
          </a:blip>
          <a:stretch>
            <a:fillRect/>
          </a:stretch>
        </p:blipFill>
        <p:spPr>
          <a:xfrm>
            <a:off x="0" y="44525"/>
            <a:ext cx="9144000" cy="6813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20"/>
          <p:cNvPicPr preferRelativeResize="0"/>
          <p:nvPr/>
        </p:nvPicPr>
        <p:blipFill>
          <a:blip r:embed="rId3">
            <a:alphaModFix/>
          </a:blip>
          <a:stretch>
            <a:fillRect/>
          </a:stretch>
        </p:blipFill>
        <p:spPr>
          <a:xfrm>
            <a:off x="0" y="44525"/>
            <a:ext cx="9144000" cy="67573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pic>
        <p:nvPicPr>
          <p:cNvPr id="94" name="Google Shape;94;p21"/>
          <p:cNvPicPr preferRelativeResize="0"/>
          <p:nvPr/>
        </p:nvPicPr>
        <p:blipFill>
          <a:blip r:embed="rId3">
            <a:alphaModFix/>
          </a:blip>
          <a:stretch>
            <a:fillRect/>
          </a:stretch>
        </p:blipFill>
        <p:spPr>
          <a:xfrm>
            <a:off x="56100" y="0"/>
            <a:ext cx="9087900" cy="6787875"/>
          </a:xfrm>
          <a:prstGeom prst="rect">
            <a:avLst/>
          </a:prstGeom>
          <a:noFill/>
          <a:ln>
            <a:noFill/>
          </a:ln>
        </p:spPr>
      </p:pic>
      <p:sp>
        <p:nvSpPr>
          <p:cNvPr id="95" name="Google Shape;95;p21"/>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6" name="Google Shape;96;p21"/>
          <p:cNvSpPr txBox="1"/>
          <p:nvPr/>
        </p:nvSpPr>
        <p:spPr>
          <a:xfrm>
            <a:off x="603050" y="6100675"/>
            <a:ext cx="472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2"/>
          <p:cNvSpPr txBox="1"/>
          <p:nvPr>
            <p:ph type="title"/>
          </p:nvPr>
        </p:nvSpPr>
        <p:spPr>
          <a:xfrm>
            <a:off x="241575" y="827453"/>
            <a:ext cx="8520600" cy="4116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Video of behind the scenes in Zigong.  This video is completely in Chinese, but one can get the sense of what it entails to create. </a:t>
            </a:r>
            <a:endParaRPr/>
          </a:p>
          <a:p>
            <a:pPr indent="0" lvl="0" marL="0" rtl="0" algn="l">
              <a:spcBef>
                <a:spcPts val="0"/>
              </a:spcBef>
              <a:spcAft>
                <a:spcPts val="0"/>
              </a:spcAft>
              <a:buNone/>
            </a:pPr>
            <a:r>
              <a:t/>
            </a:r>
            <a:endParaRPr/>
          </a:p>
          <a:p>
            <a:pPr indent="0" lvl="0" marL="0" rtl="0" algn="l">
              <a:spcBef>
                <a:spcPts val="0"/>
              </a:spcBef>
              <a:spcAft>
                <a:spcPts val="0"/>
              </a:spcAft>
              <a:buNone/>
            </a:pPr>
            <a:r>
              <a:rPr lang="en" sz="2000" u="sng">
                <a:solidFill>
                  <a:schemeClr val="accent5"/>
                </a:solidFill>
                <a:hlinkClick r:id="rId3">
                  <a:extLst>
                    <a:ext uri="{A12FA001-AC4F-418D-AE19-62706E023703}">
                      <ahyp:hlinkClr val="tx"/>
                    </a:ext>
                  </a:extLst>
                </a:hlinkClick>
              </a:rPr>
              <a:t>https://www.youtube.com/watch?v=oABINggTw6Q</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a:t>This video is in english and chinese. There are subtitles that younger students will need someone to read it to them.  Great video as you are with artisans to see how they create a lantern.  11 min. video</a:t>
            </a:r>
            <a:endParaRPr sz="2000"/>
          </a:p>
          <a:p>
            <a:pPr indent="0" lvl="0" marL="0" rtl="0" algn="l">
              <a:spcBef>
                <a:spcPts val="0"/>
              </a:spcBef>
              <a:spcAft>
                <a:spcPts val="0"/>
              </a:spcAft>
              <a:buNone/>
            </a:pPr>
            <a:r>
              <a:t/>
            </a:r>
            <a:endParaRPr sz="2000"/>
          </a:p>
          <a:p>
            <a:pPr indent="0" lvl="0" marL="0" rtl="0" algn="l">
              <a:spcBef>
                <a:spcPts val="0"/>
              </a:spcBef>
              <a:spcAft>
                <a:spcPts val="0"/>
              </a:spcAft>
              <a:buNone/>
            </a:pPr>
            <a:r>
              <a:rPr lang="en" sz="2000" u="sng">
                <a:solidFill>
                  <a:schemeClr val="hlink"/>
                </a:solidFill>
                <a:hlinkClick r:id="rId4"/>
              </a:rPr>
              <a:t>https://www.youtube.com/watch?v=PfseDlYZsUc&amp;t=88s</a:t>
            </a:r>
            <a:endParaRPr sz="2000"/>
          </a:p>
          <a:p>
            <a:pPr indent="0" lvl="0" marL="0" rtl="0" algn="l">
              <a:spcBef>
                <a:spcPts val="0"/>
              </a:spcBef>
              <a:spcAft>
                <a:spcPts val="0"/>
              </a:spcAft>
              <a:buClr>
                <a:schemeClr val="dk1"/>
              </a:buClr>
              <a:buSzPct val="55000"/>
              <a:buFont typeface="Arial"/>
              <a:buNone/>
            </a:pPr>
            <a:r>
              <a:t/>
            </a:r>
            <a:endParaRPr sz="2000"/>
          </a:p>
          <a:p>
            <a:pPr indent="0" lvl="0" marL="0" rtl="0" algn="l">
              <a:spcBef>
                <a:spcPts val="0"/>
              </a:spcBef>
              <a:spcAft>
                <a:spcPts val="0"/>
              </a:spcAft>
              <a:buClr>
                <a:schemeClr val="dk1"/>
              </a:buClr>
              <a:buSzPct val="55000"/>
              <a:buFont typeface="Arial"/>
              <a:buNone/>
            </a:pPr>
            <a:r>
              <a:t/>
            </a:r>
            <a:endParaRPr sz="2000"/>
          </a:p>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